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8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9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9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2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7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2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1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C9F7A-F554-4A10-91B4-66B6E4FBB7C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CEA30-EB8E-4256-B653-70CFC848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5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96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081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030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011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947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804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121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719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809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817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122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117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747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492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222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490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71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1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510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193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715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193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688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400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957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665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170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3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1545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6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474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71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812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040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05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315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566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18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12065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762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On-screen Show (4:3)</PresentationFormat>
  <Paragraphs>0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7</cp:revision>
  <dcterms:created xsi:type="dcterms:W3CDTF">2019-10-30T17:07:18Z</dcterms:created>
  <dcterms:modified xsi:type="dcterms:W3CDTF">2019-10-30T18:01:09Z</dcterms:modified>
</cp:coreProperties>
</file>